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6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71" r:id="rId8"/>
    <p:sldId id="272" r:id="rId9"/>
    <p:sldId id="261" r:id="rId10"/>
    <p:sldId id="273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699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272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80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763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018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159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0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4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4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931276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pt-BR" dirty="0"/>
              <a:t>PROTOCOLO ESPECÍFICO N°1 PARA</a:t>
            </a:r>
            <a:br>
              <a:rPr lang="pt-BR" dirty="0"/>
            </a:br>
            <a:r>
              <a:rPr lang="pt-BR" dirty="0"/>
              <a:t>ACTIVIDADES ADMINISTRATIVAS</a:t>
            </a:r>
            <a:r>
              <a:rPr lang="es-ES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3918534"/>
            <a:ext cx="8767860" cy="665189"/>
          </a:xfrm>
        </p:spPr>
        <p:txBody>
          <a:bodyPr/>
          <a:lstStyle/>
          <a:p>
            <a:pPr algn="l"/>
            <a:r>
              <a:rPr lang="es-ES" dirty="0"/>
              <a:t>REANUDACIÓN DE ACTIVIDADES EN LA UNIVERSIDAD EN EL MARCO DEL COVID-19</a:t>
            </a:r>
          </a:p>
        </p:txBody>
      </p:sp>
      <p:pic>
        <p:nvPicPr>
          <p:cNvPr id="6" name="image5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00820" y="4796570"/>
            <a:ext cx="1434442" cy="14166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771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Capacidades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8686" r="25577" b="12821"/>
          <a:stretch/>
        </p:blipFill>
        <p:spPr bwMode="auto">
          <a:xfrm>
            <a:off x="844063" y="1758461"/>
            <a:ext cx="10398368" cy="470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1154954" y="4301544"/>
            <a:ext cx="8825659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154954" y="4507606"/>
            <a:ext cx="8825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154954" y="4314423"/>
            <a:ext cx="0" cy="20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980613" y="4314423"/>
            <a:ext cx="0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54954" y="4713668"/>
            <a:ext cx="8825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1154954" y="4906851"/>
            <a:ext cx="8825659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1154954" y="4713668"/>
            <a:ext cx="0" cy="23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9980613" y="4713668"/>
            <a:ext cx="0" cy="218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154954" y="6194738"/>
            <a:ext cx="8825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154954" y="6375042"/>
            <a:ext cx="8825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154954" y="6194738"/>
            <a:ext cx="0" cy="141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9980613" y="6194738"/>
            <a:ext cx="0" cy="27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9A383A-7C06-41DD-9AAF-6CD47A77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RECOMENDACIONES A TRABAJADORES/AS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6A6B92-2B87-4B93-99CF-B9FE39BD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10" y="2461832"/>
            <a:ext cx="9405721" cy="3977604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Cumplir con las medidas de prevención, brindadas por la autoridades.</a:t>
            </a:r>
          </a:p>
          <a:p>
            <a:r>
              <a:rPr lang="es-AR" dirty="0"/>
              <a:t>Mantener la distancia interpersonal.</a:t>
            </a:r>
          </a:p>
          <a:p>
            <a:r>
              <a:rPr lang="es-AR" dirty="0"/>
              <a:t>Lavarse las manos frecuentemente.</a:t>
            </a:r>
          </a:p>
          <a:p>
            <a:r>
              <a:rPr lang="es-AR" dirty="0"/>
              <a:t>Evitar el saludo con contacto físico.</a:t>
            </a:r>
          </a:p>
          <a:p>
            <a:r>
              <a:rPr lang="es-AR" dirty="0"/>
              <a:t>Cubrirse la nariz al toser o estornudar.</a:t>
            </a:r>
          </a:p>
          <a:p>
            <a:r>
              <a:rPr lang="es-AR" dirty="0"/>
              <a:t>Evitar tocarse los ojo, nariz y boca.</a:t>
            </a:r>
          </a:p>
          <a:p>
            <a:r>
              <a:rPr lang="es-AR" dirty="0"/>
              <a:t>Mantener limpio y sanitizado el puesto de trabajo</a:t>
            </a:r>
            <a:r>
              <a:rPr lang="es-AR" dirty="0" smtClean="0"/>
              <a:t>.</a:t>
            </a:r>
          </a:p>
          <a:p>
            <a:r>
              <a:rPr lang="es-AR" dirty="0" smtClean="0"/>
              <a:t>No compartir mate</a:t>
            </a:r>
          </a:p>
          <a:p>
            <a:r>
              <a:rPr lang="es-AR" dirty="0" smtClean="0"/>
              <a:t>USO BARBIJOS EN OFICINAS</a:t>
            </a:r>
            <a:endParaRPr lang="es-AR" dirty="0"/>
          </a:p>
          <a:p>
            <a:r>
              <a:rPr lang="es-AR" dirty="0"/>
              <a:t>Tirar los desechos de higiene personal en papeleras para tal fin.</a:t>
            </a:r>
          </a:p>
          <a:p>
            <a:r>
              <a:rPr lang="es-AR" dirty="0"/>
              <a:t>Si siente síntomas avisar y extremar las precauciones e iniciar las medidas preventivas.</a:t>
            </a:r>
          </a:p>
        </p:txBody>
      </p:sp>
    </p:spTree>
    <p:extLst>
      <p:ext uri="{BB962C8B-B14F-4D97-AF65-F5344CB8AC3E}">
        <p14:creationId xmlns:p14="http://schemas.microsoft.com/office/powerpoint/2010/main" val="36228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9A383A-7C06-41DD-9AAF-6CD47A77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RECOMENDACIONES A TRABAJADORES/AS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6A6B92-2B87-4B93-99CF-B9FE39BD0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ATENCION AL PÚBLICO: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AR" dirty="0"/>
              <a:t>Usar tapa boca, nariz y mentón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dirty="0"/>
              <a:t>Higienizar y desinfectar todo el ambiente de trabajo de forma previa, durante y al finalizar la jornada de trabajo</a:t>
            </a:r>
            <a:r>
              <a:rPr lang="es-AR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dirty="0"/>
              <a:t>Siempre tiene que haber una barreras físicas transparentes (pantallas de PVC/vidrio) de lo contrario usar mascara transparente.</a:t>
            </a:r>
          </a:p>
          <a:p>
            <a:r>
              <a:rPr lang="es-MX" dirty="0"/>
              <a:t>REUNIONES: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dirty="0"/>
              <a:t>Evitar las reuniones presenciales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AR" dirty="0"/>
              <a:t>Al inicio de la reunión reforzar los conceptos de distanciamiento e higiene personal.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AR" dirty="0"/>
              <a:t>Todos deben usar tapa boca, nariz y mentón y debe haber elementos para higienizarse.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AR" dirty="0"/>
              <a:t>Asegurar que haya espacio y ventilación.</a:t>
            </a:r>
          </a:p>
        </p:txBody>
      </p:sp>
    </p:spTree>
    <p:extLst>
      <p:ext uri="{BB962C8B-B14F-4D97-AF65-F5344CB8AC3E}">
        <p14:creationId xmlns:p14="http://schemas.microsoft.com/office/powerpoint/2010/main" val="5626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IR AL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u="sng" dirty="0"/>
              <a:t>No debe acudir al trabajo si:</a:t>
            </a:r>
          </a:p>
          <a:p>
            <a:pPr lvl="1" algn="just"/>
            <a:r>
              <a:rPr lang="es-MX" sz="1800" dirty="0"/>
              <a:t>presenta cualquier sintomatología que pudiera estar asociada con el COVID-19.</a:t>
            </a:r>
          </a:p>
          <a:p>
            <a:pPr lvl="1" algn="just"/>
            <a:r>
              <a:rPr lang="es-MX" sz="1800" dirty="0"/>
              <a:t>ha estado en contacto estrecho o ha compartido espacio sin guardar la distancia interpersonal con una persona afectada por el COVID-19, </a:t>
            </a:r>
            <a:r>
              <a:rPr lang="es-MX" sz="1800" u="sng" dirty="0"/>
              <a:t>incluso en ausencia de síntomas</a:t>
            </a:r>
            <a:r>
              <a:rPr lang="es-MX" sz="1800" dirty="0"/>
              <a:t>, por un espacio de al menos 14 días.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r>
              <a:rPr lang="es-MX" i="1" dirty="0"/>
              <a:t>Para consulta se pude visitar la página del Ministerio de Salud de La Pampa http://www.salud.lapampa.gov.ar/Coronavirus_reportes.asp?id=EPIDE o llamar al 0800-333-1135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4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IR AL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90" y="2150772"/>
            <a:ext cx="9182123" cy="425002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1800" dirty="0"/>
              <a:t>Las personas mayores de sesenta (60) años de edad, embarazadas o incluidas en los grupos en riesgo según fueran definidos por el Ministerio de Salud de la Nación, y aquellas cuya presencia en el hogar resulte indispensable para el cuidado de niños, niñas o adolescentes cursantes en los Niveles Inicial y Primario, o que asistan a guarderías o jardines maternales, se </a:t>
            </a:r>
            <a:r>
              <a:rPr lang="es-MX" sz="1800" u="sng" dirty="0"/>
              <a:t>encuentran alcanzadas por la dispensa del deber de asistencia al lugar de trabajo </a:t>
            </a:r>
            <a:r>
              <a:rPr lang="es-MX" sz="1800" dirty="0"/>
              <a:t>en los términos de la Resolución </a:t>
            </a:r>
            <a:r>
              <a:rPr lang="es-MX" sz="1800" dirty="0" err="1"/>
              <a:t>N°</a:t>
            </a:r>
            <a:r>
              <a:rPr lang="es-MX" sz="1800" dirty="0"/>
              <a:t> 207/2020, prorrogada por la Resolución </a:t>
            </a:r>
            <a:r>
              <a:rPr lang="es-MX" sz="1800" dirty="0" err="1"/>
              <a:t>N°</a:t>
            </a:r>
            <a:r>
              <a:rPr lang="es-MX" sz="1800" dirty="0"/>
              <a:t> 296/2020, ambas del Ministerio de Trabajo, Empleo y Seguridad Social de la Nación.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1800" dirty="0"/>
              <a:t>En estos casos, las personas prestarán sus funciones en sus respectivos domicilios, en tanto ello sea posible en función de la actividad que desempeñen, </a:t>
            </a:r>
            <a:r>
              <a:rPr lang="es-MX" sz="1800" u="sng" dirty="0"/>
              <a:t>debiendo cumplir con la jornada horaria laboral</a:t>
            </a:r>
            <a:r>
              <a:rPr lang="es-MX" sz="1800" dirty="0"/>
              <a:t> y con las indicaciones de la autoridad jerárquica correspondiente.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1800" dirty="0"/>
              <a:t>Las Secretarías de Rectorado, y los Decanatos podrán, </a:t>
            </a:r>
            <a:r>
              <a:rPr lang="es-MX" sz="1800" u="sng" dirty="0"/>
              <a:t>por acto expreso, convocar con carácter de ‘personal esencial para el adecuado funcionamiento de la actividad</a:t>
            </a:r>
            <a:r>
              <a:rPr lang="es-MX" sz="1800" dirty="0"/>
              <a:t>’, al personal de su dependencia mayor de sesenta (60) años de edad que así sea considerado. En ningún caso podrá convocarse a las trabajadoras embarazadas y a los/las trabajadores/as incluidos/as en los grupos de riesgo según fueran definidos por el Ministerio de Salud de la Nación.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6969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IR AL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u="sng" dirty="0"/>
              <a:t>DDJJ COVID-19</a:t>
            </a:r>
          </a:p>
        </p:txBody>
      </p:sp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3F8B6442-9435-4AD2-98EB-8919A32A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29" y="2263308"/>
            <a:ext cx="3544131" cy="45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E651F0-B9EE-4886-B171-96E0B81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DESPLAZAMIENTO AL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E8D619-5A25-47DA-9AB3-538693665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Priorice las opciones de movilidad que mejor garanticen la distancia interpersonal de aproximadamente 2 metros.</a:t>
            </a:r>
          </a:p>
          <a:p>
            <a:r>
              <a:rPr lang="es-MX" dirty="0"/>
              <a:t>Si lo hago en bicicleta o moto, no es necesario usar taba boca, nariz y mentón.</a:t>
            </a:r>
            <a:endParaRPr lang="es-AR" dirty="0"/>
          </a:p>
          <a:p>
            <a:r>
              <a:rPr lang="es-AR" dirty="0"/>
              <a:t>Si se desplaza en auto, evitar viajar más de una persona por cada fila de asiento. Mantener la ventilación permanente.</a:t>
            </a:r>
          </a:p>
          <a:p>
            <a:r>
              <a:rPr lang="es-AR" dirty="0"/>
              <a:t>En taxi solo debe viajar un pasajero.</a:t>
            </a:r>
          </a:p>
          <a:p>
            <a:r>
              <a:rPr lang="es-AR" dirty="0"/>
              <a:t>En colectivo, </a:t>
            </a:r>
            <a:r>
              <a:rPr lang="es-MX" dirty="0"/>
              <a:t>guarde la distancia interpersonal con los/las compañeros/as de viaje. </a:t>
            </a:r>
          </a:p>
          <a:p>
            <a:pPr marL="0" indent="0">
              <a:buNone/>
            </a:pPr>
            <a:r>
              <a:rPr lang="es-MX" b="1" i="1" dirty="0"/>
              <a:t>Higienícese las manos antes, durante y después de cada desplazamiento,</a:t>
            </a:r>
            <a:endParaRPr lang="es-AR" b="1" i="1" dirty="0"/>
          </a:p>
        </p:txBody>
      </p:sp>
    </p:spTree>
    <p:extLst>
      <p:ext uri="{BB962C8B-B14F-4D97-AF65-F5344CB8AC3E}">
        <p14:creationId xmlns:p14="http://schemas.microsoft.com/office/powerpoint/2010/main" val="13318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INGRESO AL EDIFICIO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Mantener en todo momento el distanciamiento social de 1,5 metros, incluso fuera del edificio.</a:t>
            </a:r>
          </a:p>
          <a:p>
            <a:r>
              <a:rPr lang="es-AR" dirty="0" smtClean="0"/>
              <a:t>Ingresar con tapabocas bien colocado (cubre nariz, boca y mentón).</a:t>
            </a:r>
          </a:p>
          <a:p>
            <a:r>
              <a:rPr lang="es-AR" dirty="0" smtClean="0"/>
              <a:t>Higienizarse la suela de las zapatillas con solución de hipoclorito a través de la alfombra colocada en la entrada.</a:t>
            </a:r>
          </a:p>
          <a:p>
            <a:r>
              <a:rPr lang="es-AR" dirty="0" smtClean="0"/>
              <a:t>Higienizarse manos en mesa de entrada, con alcohol al 70</a:t>
            </a:r>
            <a:r>
              <a:rPr lang="es-AR" dirty="0" smtClean="0"/>
              <a:t>%.</a:t>
            </a:r>
          </a:p>
          <a:p>
            <a:r>
              <a:rPr lang="es-AR" dirty="0" smtClean="0"/>
              <a:t>NO MARCAR HUELLA DACTILAR! Personal de mesa de entrada llevará el registro de las personas que ingresan / egresan al edificio (epidemiologia)</a:t>
            </a:r>
            <a:endParaRPr lang="es-AR" dirty="0" smtClean="0"/>
          </a:p>
          <a:p>
            <a:r>
              <a:rPr lang="es-AR" dirty="0" smtClean="0"/>
              <a:t>Respetar distanciamiento social en galerías, prohibido reuniones en pasillos.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71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Diagrama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5545" r="44048" b="8813"/>
          <a:stretch/>
        </p:blipFill>
        <p:spPr bwMode="auto">
          <a:xfrm>
            <a:off x="4536831" y="609600"/>
            <a:ext cx="4396153" cy="60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Diagrama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5" t="15384" r="42517" b="4647"/>
          <a:stretch/>
        </p:blipFill>
        <p:spPr bwMode="auto">
          <a:xfrm>
            <a:off x="4314091" y="586155"/>
            <a:ext cx="3481755" cy="616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12FAE1-D852-4055-9040-3A899B68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EN LA OFICINA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E19189-1FB6-46A2-89B0-2F95E42B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2002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Planificar las actividades para mantener la distancia interpersonal de aproximadamente 2 metros. Además respetando los 5 m</a:t>
            </a:r>
            <a:r>
              <a:rPr lang="es-MX" baseline="30000" dirty="0"/>
              <a:t>2</a:t>
            </a:r>
            <a:r>
              <a:rPr lang="es-MX" dirty="0"/>
              <a:t> por persona de superficie y no superando el número de 10 personas.</a:t>
            </a:r>
          </a:p>
          <a:p>
            <a:pPr algn="just"/>
            <a:r>
              <a:rPr lang="es-MX" dirty="0"/>
              <a:t>Si el espacio de trabajo no permite mantener la distancia interpersonal </a:t>
            </a:r>
            <a:r>
              <a:rPr lang="es-MX" dirty="0" smtClean="0"/>
              <a:t>y se debe trabajar en cercanías a otra persona, utilizar barreras físicas.</a:t>
            </a:r>
            <a:endParaRPr lang="es-MX" dirty="0"/>
          </a:p>
          <a:p>
            <a:pPr algn="just"/>
            <a:r>
              <a:rPr lang="es-MX" dirty="0"/>
              <a:t>Evitar aglomeraciones en espacios comunes como por ej. </a:t>
            </a:r>
            <a:r>
              <a:rPr lang="es-MX" dirty="0" smtClean="0"/>
              <a:t>Escaleras, pasillos, etc.</a:t>
            </a:r>
            <a:endParaRPr lang="es-MX" dirty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deberán evitar desplazamientos de trabajo que no sean esenciales y que puedan realizarse mediante llamada o videoconferencia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Utilizar el baño de una persona a la vez, e higienizarse luego de usarlo (principal foco de contagio por contacto del edificio)</a:t>
            </a:r>
          </a:p>
          <a:p>
            <a:pPr algn="just"/>
            <a:r>
              <a:rPr lang="es-MX" dirty="0" smtClean="0"/>
              <a:t>Oficinas marcadas en su ingreso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96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525</TotalTime>
  <Words>853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Courier New</vt:lpstr>
      <vt:lpstr>Wingdings 3</vt:lpstr>
      <vt:lpstr>Sala de reuniones Ion</vt:lpstr>
      <vt:lpstr>PROTOCOLO ESPECÍFICO N°1 PARA ACTIVIDADES ADMINISTRATIVAS </vt:lpstr>
      <vt:lpstr>ANTES DE IR AL TRABAJO</vt:lpstr>
      <vt:lpstr>ANTES DE IR AL TRABAJO</vt:lpstr>
      <vt:lpstr>ANTES DE IR AL TRABAJO</vt:lpstr>
      <vt:lpstr>DESPLAZAMIENTO AL TRABAJO</vt:lpstr>
      <vt:lpstr>INGRESO AL EDIFICIO</vt:lpstr>
      <vt:lpstr>Diagrama</vt:lpstr>
      <vt:lpstr>Diagrama</vt:lpstr>
      <vt:lpstr>EN LA OFICINA</vt:lpstr>
      <vt:lpstr>Capacidades</vt:lpstr>
      <vt:lpstr>RECOMENDACIONES A TRABAJADORES/AS</vt:lpstr>
      <vt:lpstr>RECOMENDACIONES A TRABAJADORES/AS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Maximo Dominguez Copes</dc:creator>
  <cp:lastModifiedBy>alumno</cp:lastModifiedBy>
  <cp:revision>43</cp:revision>
  <dcterms:created xsi:type="dcterms:W3CDTF">2020-06-19T15:51:58Z</dcterms:created>
  <dcterms:modified xsi:type="dcterms:W3CDTF">2020-06-23T00:40:55Z</dcterms:modified>
</cp:coreProperties>
</file>